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№</a:t>
            </a: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857364"/>
            <a:ext cx="8286808" cy="175260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 </a:t>
            </a:r>
            <a:r>
              <a:rPr lang="ru-RU" dirty="0" smtClean="0">
                <a:solidFill>
                  <a:schemeClr val="tx1"/>
                </a:solidFill>
              </a:rPr>
              <a:t>«Методы кодирования и модуляция сигналов»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3000" dirty="0">
                <a:solidFill>
                  <a:schemeClr val="tx1"/>
                </a:solidFill>
              </a:rPr>
              <a:t>по дисциплине </a:t>
            </a:r>
            <a:r>
              <a:rPr lang="ru-RU" sz="3000" dirty="0" smtClean="0">
                <a:solidFill>
                  <a:schemeClr val="tx1"/>
                </a:solidFill>
              </a:rPr>
              <a:t>«Сетевые технологии»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07</a:t>
            </a:r>
            <a:r>
              <a:rPr lang="ru-RU" dirty="0" smtClean="0"/>
              <a:t>» сентября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0912"/>
          <a:stretch>
            <a:fillRect/>
          </a:stretch>
        </p:blipFill>
        <p:spPr bwMode="auto">
          <a:xfrm>
            <a:off x="285720" y="285727"/>
            <a:ext cx="4929222" cy="300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22355"/>
          <a:stretch>
            <a:fillRect/>
          </a:stretch>
        </p:blipFill>
        <p:spPr bwMode="auto">
          <a:xfrm>
            <a:off x="3862326" y="3357562"/>
            <a:ext cx="4999092" cy="320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57818" y="285728"/>
            <a:ext cx="350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исправленный график спектров синусоидальных сигналов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5500702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spectre_sum.m</a:t>
            </a:r>
            <a:r>
              <a:rPr lang="ru-RU" dirty="0" smtClean="0"/>
              <a:t> и  суммарный сигнал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0046"/>
          <a:stretch>
            <a:fillRect/>
          </a:stretch>
        </p:blipFill>
        <p:spPr bwMode="auto">
          <a:xfrm>
            <a:off x="285720" y="214290"/>
            <a:ext cx="486509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714752"/>
            <a:ext cx="4097132" cy="285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143380"/>
            <a:ext cx="4225278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86380" y="357166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spectre_sum.m</a:t>
            </a:r>
            <a:r>
              <a:rPr lang="ru-RU" dirty="0" smtClean="0"/>
              <a:t> и  спектр суммарного сигнала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321468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Выполнила задание с другой частотой дискретизации – взяла значения </a:t>
            </a:r>
            <a:r>
              <a:rPr lang="ru-RU" dirty="0" smtClean="0"/>
              <a:t>75 </a:t>
            </a:r>
            <a:r>
              <a:rPr lang="ru-RU" dirty="0" smtClean="0"/>
              <a:t>и 1024 Гц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00760" y="21429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Амплитудная модуляция</a:t>
            </a:r>
            <a:endParaRPr lang="ru-RU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4006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429000"/>
            <a:ext cx="5486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29322" y="1000108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am.m</a:t>
            </a:r>
            <a:r>
              <a:rPr lang="ru-RU" dirty="0" smtClean="0"/>
              <a:t>. Сигнал и огибающая при амплитудной модуляции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72198" y="3643314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am.m</a:t>
            </a:r>
            <a:r>
              <a:rPr lang="ru-RU" dirty="0" smtClean="0"/>
              <a:t> и спектр сигнала при амплитудной модуляции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428604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Кодирование сигнала. Исследование свойства самосинхронизации сигнала</a:t>
            </a:r>
            <a:endParaRPr lang="ru-RU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24955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857496"/>
            <a:ext cx="5410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00430" y="2285992"/>
            <a:ext cx="53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Установлен пакет расширений </a:t>
            </a:r>
            <a:r>
              <a:rPr lang="ru-RU" dirty="0" err="1" smtClean="0"/>
              <a:t>signal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r="5385"/>
          <a:stretch>
            <a:fillRect/>
          </a:stretch>
        </p:blipFill>
        <p:spPr bwMode="auto">
          <a:xfrm>
            <a:off x="285720" y="214290"/>
            <a:ext cx="6072198" cy="354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000504"/>
            <a:ext cx="410217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929066"/>
            <a:ext cx="3962402" cy="233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72264" y="357166"/>
            <a:ext cx="235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 файле </a:t>
            </a:r>
            <a:r>
              <a:rPr lang="ru-RU" dirty="0" err="1" smtClean="0"/>
              <a:t>main.m</a:t>
            </a:r>
            <a:r>
              <a:rPr lang="ru-RU" dirty="0" smtClean="0"/>
              <a:t> подключила пакет </a:t>
            </a:r>
            <a:r>
              <a:rPr lang="ru-RU" dirty="0" err="1" smtClean="0"/>
              <a:t>signal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3500462" cy="21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286256"/>
            <a:ext cx="3727014" cy="216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 r="16479"/>
          <a:stretch>
            <a:fillRect/>
          </a:stretch>
        </p:blipFill>
        <p:spPr bwMode="auto">
          <a:xfrm>
            <a:off x="5000628" y="1785926"/>
            <a:ext cx="355870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4071942"/>
            <a:ext cx="3643338" cy="2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5720" y="357166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 файлах </a:t>
            </a:r>
            <a:r>
              <a:rPr lang="ru-RU" dirty="0" err="1" smtClean="0"/>
              <a:t>unipolar.m</a:t>
            </a:r>
            <a:r>
              <a:rPr lang="ru-RU" dirty="0" smtClean="0"/>
              <a:t>, </a:t>
            </a:r>
            <a:r>
              <a:rPr lang="ru-RU" dirty="0" err="1" smtClean="0"/>
              <a:t>ami.m</a:t>
            </a:r>
            <a:r>
              <a:rPr lang="ru-RU" dirty="0" smtClean="0"/>
              <a:t>, </a:t>
            </a:r>
            <a:r>
              <a:rPr lang="ru-RU" dirty="0" err="1" smtClean="0"/>
              <a:t>bipolarnrz.m</a:t>
            </a:r>
            <a:r>
              <a:rPr lang="ru-RU" dirty="0" smtClean="0"/>
              <a:t>, </a:t>
            </a:r>
            <a:r>
              <a:rPr lang="ru-RU" dirty="0" err="1" smtClean="0"/>
              <a:t>bipolarrz.m</a:t>
            </a:r>
            <a:r>
              <a:rPr lang="ru-RU" dirty="0" smtClean="0"/>
              <a:t>, </a:t>
            </a:r>
            <a:r>
              <a:rPr lang="ru-RU" dirty="0" err="1" smtClean="0"/>
              <a:t>manchester.m</a:t>
            </a:r>
            <a:r>
              <a:rPr lang="ru-RU" dirty="0" smtClean="0"/>
              <a:t>, </a:t>
            </a:r>
            <a:r>
              <a:rPr lang="ru-RU" dirty="0" err="1" smtClean="0"/>
              <a:t>diffmanc.m</a:t>
            </a:r>
            <a:r>
              <a:rPr lang="ru-RU" dirty="0" smtClean="0"/>
              <a:t> прописала соответствующие функции преобразования кодовой последовательности </a:t>
            </a:r>
            <a:r>
              <a:rPr lang="ru-RU" dirty="0" err="1" smtClean="0"/>
              <a:t>data</a:t>
            </a:r>
            <a:r>
              <a:rPr lang="ru-RU" dirty="0" smtClean="0"/>
              <a:t> с вызовом функции </a:t>
            </a:r>
            <a:r>
              <a:rPr lang="ru-RU" dirty="0" err="1" smtClean="0"/>
              <a:t>maptowave</a:t>
            </a:r>
            <a:r>
              <a:rPr lang="ru-RU" dirty="0" smtClean="0"/>
              <a:t> для построения соответствующего графика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3829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 b="12950"/>
          <a:stretch>
            <a:fillRect/>
          </a:stretch>
        </p:blipFill>
        <p:spPr bwMode="auto">
          <a:xfrm>
            <a:off x="428596" y="4071942"/>
            <a:ext cx="46196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 r="23869"/>
          <a:stretch>
            <a:fillRect/>
          </a:stretch>
        </p:blipFill>
        <p:spPr bwMode="auto">
          <a:xfrm>
            <a:off x="5072066" y="500042"/>
            <a:ext cx="3595685" cy="292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143932" cy="431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7158" y="285728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Запустила главный </a:t>
            </a:r>
            <a:r>
              <a:rPr lang="ru-RU" dirty="0" err="1" smtClean="0"/>
              <a:t>скрипт</a:t>
            </a:r>
            <a:r>
              <a:rPr lang="ru-RU" dirty="0" smtClean="0"/>
              <a:t> </a:t>
            </a:r>
            <a:r>
              <a:rPr lang="ru-RU" dirty="0" err="1" smtClean="0"/>
              <a:t>main.m</a:t>
            </a:r>
            <a:r>
              <a:rPr lang="ru-RU" dirty="0" smtClean="0"/>
              <a:t>. В каталоге </a:t>
            </a:r>
            <a:r>
              <a:rPr lang="ru-RU" dirty="0" err="1" smtClean="0"/>
              <a:t>signal</a:t>
            </a:r>
            <a:r>
              <a:rPr lang="ru-RU" dirty="0" smtClean="0"/>
              <a:t> получены файлы с графиками кодированного сигнала (, в каталоге </a:t>
            </a:r>
            <a:r>
              <a:rPr lang="ru-RU" dirty="0" err="1" smtClean="0"/>
              <a:t>sync</a:t>
            </a:r>
            <a:r>
              <a:rPr lang="ru-RU" dirty="0" smtClean="0"/>
              <a:t> — файлы с графиками, иллюстрирующими свойства самосинхронизации, в каталоге </a:t>
            </a:r>
            <a:r>
              <a:rPr lang="ru-RU" dirty="0" err="1" smtClean="0"/>
              <a:t>spectre</a:t>
            </a:r>
            <a:r>
              <a:rPr lang="ru-RU" dirty="0" smtClean="0"/>
              <a:t> — файлы с графиками спектров сигналов.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2910" y="6072206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NRZ: нет самосинхронизации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5000660" cy="252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14686"/>
            <a:ext cx="4572031" cy="335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0694" y="714356"/>
            <a:ext cx="335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Дифференциальное манчестерское кодирование: спектр сигнала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485776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NRZ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2578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643570" y="1285860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RZ: есть самосинхронизация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4786322"/>
            <a:ext cx="842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№1, я изучила методы кодирования и модуляции сигналов с помощью </a:t>
            </a:r>
            <a:r>
              <a:rPr lang="ru-RU" dirty="0" err="1" smtClean="0"/>
              <a:t>высокоуровнего</a:t>
            </a:r>
            <a:r>
              <a:rPr lang="ru-RU" dirty="0" smtClean="0"/>
              <a:t> языка программирования </a:t>
            </a:r>
            <a:r>
              <a:rPr lang="ru-RU" dirty="0" err="1" smtClean="0"/>
              <a:t>Octave</a:t>
            </a:r>
            <a:r>
              <a:rPr lang="ru-RU" dirty="0" smtClean="0"/>
              <a:t>. Определила спектр и параметры сигнала. Продемонстрировала принципы модуляции сигнала на примере аналоговой амплитудной модуляции. Исследовала свойства самосинхронизации сигнала.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Цели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2428868"/>
            <a:ext cx="8001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Изучить методы кодирования и модуляции сигналов с помощью </a:t>
            </a:r>
            <a:r>
              <a:rPr lang="ru-RU" dirty="0" err="1" smtClean="0"/>
              <a:t>высокоуровнего</a:t>
            </a:r>
            <a:r>
              <a:rPr lang="ru-RU" dirty="0" smtClean="0"/>
              <a:t> языка программирования </a:t>
            </a:r>
            <a:r>
              <a:rPr lang="ru-RU" dirty="0" err="1" smtClean="0"/>
              <a:t>Octave</a:t>
            </a:r>
            <a:r>
              <a:rPr lang="ru-RU" dirty="0" smtClean="0"/>
              <a:t>. Определить спектр и параметры сигнала. Продемонстрировать принципы модуляции сигнала на примере аналоговой амплитудной модуляции. Исследовать свойства самосинхронизации сигнала.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85794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Построение графиков в </a:t>
            </a:r>
            <a:r>
              <a:rPr lang="ru-RU" b="1" dirty="0" err="1" smtClean="0"/>
              <a:t>Octave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5305425" cy="360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1472" y="1571612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Перешла в окно редактора и создала новый сценарий с именем </a:t>
            </a:r>
            <a:r>
              <a:rPr lang="ru-RU" dirty="0" err="1" smtClean="0"/>
              <a:t>plot_sin.m</a:t>
            </a:r>
            <a:r>
              <a:rPr lang="ru-RU" dirty="0" smtClean="0"/>
              <a:t>, затем сохранила его в свой рабочий каталог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230813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0949" r="8302"/>
          <a:stretch>
            <a:fillRect/>
          </a:stretch>
        </p:blipFill>
        <p:spPr bwMode="auto">
          <a:xfrm>
            <a:off x="5143504" y="3143248"/>
            <a:ext cx="3714777" cy="3448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7158" y="450057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График функции 𝑦 = </a:t>
            </a:r>
            <a:r>
              <a:rPr lang="ru-RU" dirty="0" err="1" smtClean="0"/>
              <a:t>sin</a:t>
            </a:r>
            <a:r>
              <a:rPr lang="ru-RU" dirty="0" smtClean="0"/>
              <a:t> 𝑥 + 1/3 </a:t>
            </a:r>
            <a:r>
              <a:rPr lang="ru-RU" dirty="0" err="1" smtClean="0"/>
              <a:t>sin</a:t>
            </a:r>
            <a:r>
              <a:rPr lang="ru-RU" dirty="0" smtClean="0"/>
              <a:t> 3𝑥 + 1/5 </a:t>
            </a:r>
            <a:r>
              <a:rPr lang="ru-RU" dirty="0" err="1" smtClean="0"/>
              <a:t>sin</a:t>
            </a:r>
            <a:r>
              <a:rPr lang="ru-RU" dirty="0" smtClean="0"/>
              <a:t> 5𝑥 на интервале [−10; 10]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7811099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785794"/>
            <a:ext cx="814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Создала сценарий под названием </a:t>
            </a:r>
            <a:r>
              <a:rPr lang="ru-RU" dirty="0" err="1" smtClean="0"/>
              <a:t>plot_</a:t>
            </a:r>
            <a:r>
              <a:rPr lang="en-US" dirty="0" err="1" smtClean="0"/>
              <a:t>cos</a:t>
            </a:r>
            <a:r>
              <a:rPr lang="ru-RU" dirty="0" smtClean="0"/>
              <a:t>.</a:t>
            </a:r>
            <a:r>
              <a:rPr lang="ru-RU" dirty="0" err="1" smtClean="0"/>
              <a:t>m</a:t>
            </a:r>
            <a:r>
              <a:rPr lang="ru-RU" dirty="0" smtClean="0"/>
              <a:t> и изменила его так, чтобы на одном графике располагались отличающиеся по типу линий графики </a:t>
            </a:r>
            <a:r>
              <a:rPr lang="ru-RU" dirty="0" smtClean="0"/>
              <a:t>функций</a:t>
            </a:r>
            <a:endParaRPr lang="en-US" dirty="0" smtClean="0"/>
          </a:p>
          <a:p>
            <a:pPr algn="ctr"/>
            <a:r>
              <a:rPr lang="ru-RU" dirty="0" smtClean="0"/>
              <a:t> </a:t>
            </a:r>
            <a:r>
              <a:rPr lang="ru-RU" dirty="0" smtClean="0"/>
              <a:t>𝑦1 = </a:t>
            </a:r>
            <a:r>
              <a:rPr lang="ru-RU" dirty="0" err="1" smtClean="0"/>
              <a:t>sin</a:t>
            </a:r>
            <a:r>
              <a:rPr lang="ru-RU" dirty="0" smtClean="0"/>
              <a:t> 𝑥+ 1/3 </a:t>
            </a:r>
            <a:r>
              <a:rPr lang="ru-RU" dirty="0" err="1" smtClean="0"/>
              <a:t>sin</a:t>
            </a:r>
            <a:r>
              <a:rPr lang="ru-RU" dirty="0" smtClean="0"/>
              <a:t> 3𝑥+ 1/5 </a:t>
            </a:r>
            <a:r>
              <a:rPr lang="ru-RU" dirty="0" err="1" smtClean="0"/>
              <a:t>sin</a:t>
            </a:r>
            <a:r>
              <a:rPr lang="ru-RU" dirty="0" smtClean="0"/>
              <a:t> 5𝑥, 𝑦2 = </a:t>
            </a:r>
            <a:r>
              <a:rPr lang="ru-RU" dirty="0" err="1" smtClean="0"/>
              <a:t>cos</a:t>
            </a:r>
            <a:r>
              <a:rPr lang="ru-RU" dirty="0" smtClean="0"/>
              <a:t> 𝑥+ 1/3 </a:t>
            </a:r>
            <a:r>
              <a:rPr lang="ru-RU" dirty="0" err="1" smtClean="0"/>
              <a:t>cos</a:t>
            </a:r>
            <a:r>
              <a:rPr lang="ru-RU" dirty="0" smtClean="0"/>
              <a:t> 3𝑥+ 1/5 </a:t>
            </a:r>
            <a:r>
              <a:rPr lang="ru-RU" dirty="0" err="1" smtClean="0"/>
              <a:t>cos</a:t>
            </a:r>
            <a:r>
              <a:rPr lang="ru-RU" dirty="0" smtClean="0"/>
              <a:t> 5𝑥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357290" y="428604"/>
            <a:ext cx="67866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Разложение импульсного сигнала в частичный ряд Фурье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5500702"/>
            <a:ext cx="750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графики меандра, реализованные с различным количеством гармоник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842157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1604" y="35716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Скорректировала код для реализации меандра через синусы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741" y="1071546"/>
            <a:ext cx="820525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14348" y="5357826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через синусы, графики меандра и файл </a:t>
            </a:r>
            <a:r>
              <a:rPr lang="en-US" dirty="0" err="1" smtClean="0"/>
              <a:t>meandrs</a:t>
            </a:r>
            <a:r>
              <a:rPr lang="ru-RU" dirty="0" smtClean="0"/>
              <a:t> в формате .</a:t>
            </a:r>
            <a:r>
              <a:rPr lang="ru-RU" dirty="0" err="1" smtClean="0"/>
              <a:t>png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38" y="571480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Определение спектра и параметров сигнала</a:t>
            </a:r>
            <a:endParaRPr lang="ru-RU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84"/>
            <a:ext cx="795263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28662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два синусоидальных сигнала разной частоты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231329" cy="422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7224" y="5143512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график спектров синусоидальных сигналов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431</Words>
  <Application>Microsoft Office PowerPoint</Application>
  <PresentationFormat>Экран (4:3)</PresentationFormat>
  <Paragraphs>39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Лабораторная работа №1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80</cp:revision>
  <dcterms:created xsi:type="dcterms:W3CDTF">2022-11-10T13:43:31Z</dcterms:created>
  <dcterms:modified xsi:type="dcterms:W3CDTF">2023-09-08T19:17:12Z</dcterms:modified>
</cp:coreProperties>
</file>